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 snapToGrid="0" snapToObjects="1">
      <p:cViewPr varScale="1">
        <p:scale>
          <a:sx n="87" d="100"/>
          <a:sy n="87" d="100"/>
        </p:scale>
        <p:origin x="10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6BC0A48-3382-F047-8A15-2D996A64215D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5A6320F-9A64-634D-9C10-3918BB546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8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055" y="724854"/>
            <a:ext cx="5451731" cy="542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35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Century Gothic</vt:lpstr>
      <vt:lpstr>Wingdings 3</vt:lpstr>
      <vt:lpstr>Arial</vt:lpstr>
      <vt:lpstr>Ion Boardroom</vt:lpstr>
      <vt:lpstr>PowerPoint Presentation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2017-02-21T12:17:54Z</dcterms:created>
  <dcterms:modified xsi:type="dcterms:W3CDTF">2017-02-21T12:20:18Z</dcterms:modified>
</cp:coreProperties>
</file>